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6"/>
  </p:notesMasterIdLst>
  <p:handoutMasterIdLst>
    <p:handoutMasterId r:id="rId7"/>
  </p:handoutMasterIdLst>
  <p:sldIdLst>
    <p:sldId id="261" r:id="rId3"/>
    <p:sldId id="265" r:id="rId4"/>
    <p:sldId id="266" r:id="rId5"/>
  </p:sldIdLst>
  <p:sldSz cx="7559675" cy="5327650"/>
  <p:notesSz cx="6799263" cy="9929813"/>
  <p:defaultTextStyle>
    <a:defPPr>
      <a:defRPr lang="zh-CN"/>
    </a:defPPr>
    <a:lvl1pPr marL="0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1pPr>
    <a:lvl2pPr marL="309276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2pPr>
    <a:lvl3pPr marL="618552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3pPr>
    <a:lvl4pPr marL="927827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4pPr>
    <a:lvl5pPr marL="1237102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5pPr>
    <a:lvl6pPr marL="1546378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6pPr>
    <a:lvl7pPr marL="1855654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7pPr>
    <a:lvl8pPr marL="2164929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8pPr>
    <a:lvl9pPr marL="2474204" algn="l" defTabSz="618552" rtl="0" eaLnBrk="1" latinLnBrk="0" hangingPunct="1">
      <a:defRPr sz="121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34" autoAdjust="0"/>
    <p:restoredTop sz="96391" autoAdjust="0"/>
  </p:normalViewPr>
  <p:slideViewPr>
    <p:cSldViewPr snapToGrid="0">
      <p:cViewPr varScale="1">
        <p:scale>
          <a:sx n="137" d="100"/>
          <a:sy n="137" d="100"/>
        </p:scale>
        <p:origin x="1362" y="11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8" d="100"/>
          <a:sy n="78" d="100"/>
        </p:scale>
        <p:origin x="39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1275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C2474-8D2C-4DD9-A5FF-C3CF8E4DFB66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59535-0FAD-4893-BFED-F7FD9ABB96C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7662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3C34BA-4F84-4494-A93D-A90032F1C700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022350" y="1241425"/>
            <a:ext cx="4754563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927" y="4778722"/>
            <a:ext cx="5439410" cy="390986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 smtClean="0"/>
              <a:t>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1342" y="9431600"/>
            <a:ext cx="2946347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F82C00-66AA-4ECE-B62F-0C0F6E8D327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6682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1pPr>
    <a:lvl2pPr marL="309276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2pPr>
    <a:lvl3pPr marL="618552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3pPr>
    <a:lvl4pPr marL="927827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4pPr>
    <a:lvl5pPr marL="1237102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5pPr>
    <a:lvl6pPr marL="1546378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6pPr>
    <a:lvl7pPr marL="1855654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7pPr>
    <a:lvl8pPr marL="2164929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8pPr>
    <a:lvl9pPr marL="2474204" algn="l" defTabSz="618552" rtl="0" eaLnBrk="1" latinLnBrk="0" hangingPunct="1">
      <a:defRPr sz="81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44960" y="871910"/>
            <a:ext cx="5669756" cy="1854811"/>
          </a:xfrm>
        </p:spPr>
        <p:txBody>
          <a:bodyPr anchor="b"/>
          <a:lstStyle>
            <a:lvl1pPr algn="ctr">
              <a:defRPr sz="372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944960" y="2798250"/>
            <a:ext cx="5669756" cy="1286282"/>
          </a:xfrm>
        </p:spPr>
        <p:txBody>
          <a:bodyPr/>
          <a:lstStyle>
            <a:lvl1pPr marL="0" indent="0" algn="ctr">
              <a:buNone/>
              <a:defRPr sz="1488"/>
            </a:lvl1pPr>
            <a:lvl2pPr marL="283510" indent="0" algn="ctr">
              <a:buNone/>
              <a:defRPr sz="1240"/>
            </a:lvl2pPr>
            <a:lvl3pPr marL="567019" indent="0" algn="ctr">
              <a:buNone/>
              <a:defRPr sz="1116"/>
            </a:lvl3pPr>
            <a:lvl4pPr marL="850529" indent="0" algn="ctr">
              <a:buNone/>
              <a:defRPr sz="992"/>
            </a:lvl4pPr>
            <a:lvl5pPr marL="1134039" indent="0" algn="ctr">
              <a:buNone/>
              <a:defRPr sz="992"/>
            </a:lvl5pPr>
            <a:lvl6pPr marL="1417549" indent="0" algn="ctr">
              <a:buNone/>
              <a:defRPr sz="992"/>
            </a:lvl6pPr>
            <a:lvl7pPr marL="1701058" indent="0" algn="ctr">
              <a:buNone/>
              <a:defRPr sz="992"/>
            </a:lvl7pPr>
            <a:lvl8pPr marL="1984568" indent="0" algn="ctr">
              <a:buNone/>
              <a:defRPr sz="992"/>
            </a:lvl8pPr>
            <a:lvl9pPr marL="2268078" indent="0" algn="ctr">
              <a:buNone/>
              <a:defRPr sz="992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5304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9259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5790" y="1328214"/>
            <a:ext cx="6520220" cy="2216154"/>
          </a:xfrm>
        </p:spPr>
        <p:txBody>
          <a:bodyPr anchor="b"/>
          <a:lstStyle>
            <a:lvl1pPr>
              <a:defRPr sz="372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5790" y="3565333"/>
            <a:ext cx="6520220" cy="1165423"/>
          </a:xfrm>
        </p:spPr>
        <p:txBody>
          <a:bodyPr/>
          <a:lstStyle>
            <a:lvl1pPr marL="0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1pPr>
            <a:lvl2pPr marL="283510" indent="0">
              <a:buNone/>
              <a:defRPr sz="1240">
                <a:solidFill>
                  <a:schemeClr val="tx1">
                    <a:tint val="75000"/>
                  </a:schemeClr>
                </a:solidFill>
              </a:defRPr>
            </a:lvl2pPr>
            <a:lvl3pPr marL="567019" indent="0">
              <a:buNone/>
              <a:defRPr sz="1116">
                <a:solidFill>
                  <a:schemeClr val="tx1">
                    <a:tint val="75000"/>
                  </a:schemeClr>
                </a:solidFill>
              </a:defRPr>
            </a:lvl3pPr>
            <a:lvl4pPr marL="85052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4pPr>
            <a:lvl5pPr marL="113403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5pPr>
            <a:lvl6pPr marL="1417549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6pPr>
            <a:lvl7pPr marL="170105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7pPr>
            <a:lvl8pPr marL="198456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8pPr>
            <a:lvl9pPr marL="2268078" indent="0">
              <a:buNone/>
              <a:defRPr sz="99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05174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19728" y="1418240"/>
            <a:ext cx="3212862" cy="3380345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827085" y="1418240"/>
            <a:ext cx="3212862" cy="3380345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616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0712" y="283648"/>
            <a:ext cx="6520220" cy="102976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20712" y="1306014"/>
            <a:ext cx="3198097" cy="640058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20712" y="1946072"/>
            <a:ext cx="3198097" cy="286237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827085" y="1306014"/>
            <a:ext cx="3213847" cy="640058"/>
          </a:xfrm>
        </p:spPr>
        <p:txBody>
          <a:bodyPr anchor="b"/>
          <a:lstStyle>
            <a:lvl1pPr marL="0" indent="0">
              <a:buNone/>
              <a:defRPr sz="1488" b="1"/>
            </a:lvl1pPr>
            <a:lvl2pPr marL="283510" indent="0">
              <a:buNone/>
              <a:defRPr sz="1240" b="1"/>
            </a:lvl2pPr>
            <a:lvl3pPr marL="567019" indent="0">
              <a:buNone/>
              <a:defRPr sz="1116" b="1"/>
            </a:lvl3pPr>
            <a:lvl4pPr marL="850529" indent="0">
              <a:buNone/>
              <a:defRPr sz="992" b="1"/>
            </a:lvl4pPr>
            <a:lvl5pPr marL="1134039" indent="0">
              <a:buNone/>
              <a:defRPr sz="992" b="1"/>
            </a:lvl5pPr>
            <a:lvl6pPr marL="1417549" indent="0">
              <a:buNone/>
              <a:defRPr sz="992" b="1"/>
            </a:lvl6pPr>
            <a:lvl7pPr marL="1701058" indent="0">
              <a:buNone/>
              <a:defRPr sz="992" b="1"/>
            </a:lvl7pPr>
            <a:lvl8pPr marL="1984568" indent="0">
              <a:buNone/>
              <a:defRPr sz="992" b="1"/>
            </a:lvl8pPr>
            <a:lvl9pPr marL="2268078" indent="0">
              <a:buNone/>
              <a:defRPr sz="992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827085" y="1946072"/>
            <a:ext cx="3213847" cy="286237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69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6688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1587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13847" y="767083"/>
            <a:ext cx="3827085" cy="3786085"/>
          </a:xfrm>
        </p:spPr>
        <p:txBody>
          <a:bodyPr/>
          <a:lstStyle>
            <a:lvl1pPr>
              <a:defRPr sz="1984"/>
            </a:lvl1pPr>
            <a:lvl2pPr>
              <a:defRPr sz="1736"/>
            </a:lvl2pPr>
            <a:lvl3pPr>
              <a:defRPr sz="1488"/>
            </a:lvl3pPr>
            <a:lvl4pPr>
              <a:defRPr sz="1240"/>
            </a:lvl4pPr>
            <a:lvl5pPr>
              <a:defRPr sz="1240"/>
            </a:lvl5pPr>
            <a:lvl6pPr>
              <a:defRPr sz="1240"/>
            </a:lvl6pPr>
            <a:lvl7pPr>
              <a:defRPr sz="1240"/>
            </a:lvl7pPr>
            <a:lvl8pPr>
              <a:defRPr sz="1240"/>
            </a:lvl8pPr>
            <a:lvl9pPr>
              <a:defRPr sz="124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970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1984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213847" y="767083"/>
            <a:ext cx="3827085" cy="3786085"/>
          </a:xfrm>
        </p:spPr>
        <p:txBody>
          <a:bodyPr/>
          <a:lstStyle>
            <a:lvl1pPr marL="0" indent="0">
              <a:buNone/>
              <a:defRPr sz="1984"/>
            </a:lvl1pPr>
            <a:lvl2pPr marL="283510" indent="0">
              <a:buNone/>
              <a:defRPr sz="1736"/>
            </a:lvl2pPr>
            <a:lvl3pPr marL="567019" indent="0">
              <a:buNone/>
              <a:defRPr sz="1488"/>
            </a:lvl3pPr>
            <a:lvl4pPr marL="850529" indent="0">
              <a:buNone/>
              <a:defRPr sz="1240"/>
            </a:lvl4pPr>
            <a:lvl5pPr marL="1134039" indent="0">
              <a:buNone/>
              <a:defRPr sz="1240"/>
            </a:lvl5pPr>
            <a:lvl6pPr marL="1417549" indent="0">
              <a:buNone/>
              <a:defRPr sz="1240"/>
            </a:lvl6pPr>
            <a:lvl7pPr marL="1701058" indent="0">
              <a:buNone/>
              <a:defRPr sz="1240"/>
            </a:lvl7pPr>
            <a:lvl8pPr marL="1984568" indent="0">
              <a:buNone/>
              <a:defRPr sz="1240"/>
            </a:lvl8pPr>
            <a:lvl9pPr marL="2268078" indent="0">
              <a:buNone/>
              <a:defRPr sz="124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992"/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1851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440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5409892" y="283648"/>
            <a:ext cx="1630055" cy="45149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19728" y="283648"/>
            <a:ext cx="4795669" cy="4514937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70429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15880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871910"/>
            <a:ext cx="6425724" cy="1854811"/>
          </a:xfrm>
        </p:spPr>
        <p:txBody>
          <a:bodyPr anchor="b"/>
          <a:lstStyle>
            <a:lvl1pPr algn="ctr">
              <a:defRPr sz="466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2798250"/>
            <a:ext cx="5669756" cy="1286282"/>
          </a:xfrm>
        </p:spPr>
        <p:txBody>
          <a:bodyPr/>
          <a:lstStyle>
            <a:lvl1pPr marL="0" indent="0" algn="ctr">
              <a:buNone/>
              <a:defRPr sz="1865"/>
            </a:lvl1pPr>
            <a:lvl2pPr marL="355199" indent="0" algn="ctr">
              <a:buNone/>
              <a:defRPr sz="1554"/>
            </a:lvl2pPr>
            <a:lvl3pPr marL="710397" indent="0" algn="ctr">
              <a:buNone/>
              <a:defRPr sz="1398"/>
            </a:lvl3pPr>
            <a:lvl4pPr marL="1065596" indent="0" algn="ctr">
              <a:buNone/>
              <a:defRPr sz="1243"/>
            </a:lvl4pPr>
            <a:lvl5pPr marL="1420795" indent="0" algn="ctr">
              <a:buNone/>
              <a:defRPr sz="1243"/>
            </a:lvl5pPr>
            <a:lvl6pPr marL="1775993" indent="0" algn="ctr">
              <a:buNone/>
              <a:defRPr sz="1243"/>
            </a:lvl6pPr>
            <a:lvl7pPr marL="2131192" indent="0" algn="ctr">
              <a:buNone/>
              <a:defRPr sz="1243"/>
            </a:lvl7pPr>
            <a:lvl8pPr marL="2486391" indent="0" algn="ctr">
              <a:buNone/>
              <a:defRPr sz="1243"/>
            </a:lvl8pPr>
            <a:lvl9pPr marL="2841589" indent="0" algn="ctr">
              <a:buNone/>
              <a:defRPr sz="1243"/>
            </a:lvl9pPr>
          </a:lstStyle>
          <a:p>
            <a:r>
              <a:rPr lang="zh-CN" altLang="en-US" smtClean="0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533421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159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1328214"/>
            <a:ext cx="6520220" cy="2216154"/>
          </a:xfrm>
        </p:spPr>
        <p:txBody>
          <a:bodyPr anchor="b"/>
          <a:lstStyle>
            <a:lvl1pPr>
              <a:defRPr sz="4661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3565334"/>
            <a:ext cx="6520220" cy="1165423"/>
          </a:xfrm>
        </p:spPr>
        <p:txBody>
          <a:bodyPr/>
          <a:lstStyle>
            <a:lvl1pPr marL="0" indent="0">
              <a:buNone/>
              <a:defRPr sz="1865">
                <a:solidFill>
                  <a:schemeClr val="tx1"/>
                </a:solidFill>
              </a:defRPr>
            </a:lvl1pPr>
            <a:lvl2pPr marL="355199" indent="0">
              <a:buNone/>
              <a:defRPr sz="1554">
                <a:solidFill>
                  <a:schemeClr val="tx1">
                    <a:tint val="75000"/>
                  </a:schemeClr>
                </a:solidFill>
              </a:defRPr>
            </a:lvl2pPr>
            <a:lvl3pPr marL="710397" indent="0">
              <a:buNone/>
              <a:defRPr sz="1398">
                <a:solidFill>
                  <a:schemeClr val="tx1">
                    <a:tint val="75000"/>
                  </a:schemeClr>
                </a:solidFill>
              </a:defRPr>
            </a:lvl3pPr>
            <a:lvl4pPr marL="1065596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4pPr>
            <a:lvl5pPr marL="1420795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5pPr>
            <a:lvl6pPr marL="1775993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6pPr>
            <a:lvl7pPr marL="2131192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7pPr>
            <a:lvl8pPr marL="2486391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8pPr>
            <a:lvl9pPr marL="2841589" indent="0">
              <a:buNone/>
              <a:defRPr sz="124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530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1418240"/>
            <a:ext cx="3212862" cy="3380345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1418240"/>
            <a:ext cx="3212862" cy="3380345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089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283649"/>
            <a:ext cx="6520220" cy="1029766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1306014"/>
            <a:ext cx="3198096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1946072"/>
            <a:ext cx="3198096" cy="286237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1306014"/>
            <a:ext cx="3213847" cy="640058"/>
          </a:xfrm>
        </p:spPr>
        <p:txBody>
          <a:bodyPr anchor="b"/>
          <a:lstStyle>
            <a:lvl1pPr marL="0" indent="0">
              <a:buNone/>
              <a:defRPr sz="1865" b="1"/>
            </a:lvl1pPr>
            <a:lvl2pPr marL="355199" indent="0">
              <a:buNone/>
              <a:defRPr sz="1554" b="1"/>
            </a:lvl2pPr>
            <a:lvl3pPr marL="710397" indent="0">
              <a:buNone/>
              <a:defRPr sz="1398" b="1"/>
            </a:lvl3pPr>
            <a:lvl4pPr marL="1065596" indent="0">
              <a:buNone/>
              <a:defRPr sz="1243" b="1"/>
            </a:lvl4pPr>
            <a:lvl5pPr marL="1420795" indent="0">
              <a:buNone/>
              <a:defRPr sz="1243" b="1"/>
            </a:lvl5pPr>
            <a:lvl6pPr marL="1775993" indent="0">
              <a:buNone/>
              <a:defRPr sz="1243" b="1"/>
            </a:lvl6pPr>
            <a:lvl7pPr marL="2131192" indent="0">
              <a:buNone/>
              <a:defRPr sz="1243" b="1"/>
            </a:lvl7pPr>
            <a:lvl8pPr marL="2486391" indent="0">
              <a:buNone/>
              <a:defRPr sz="1243" b="1"/>
            </a:lvl8pPr>
            <a:lvl9pPr marL="2841589" indent="0">
              <a:buNone/>
              <a:defRPr sz="1243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1946072"/>
            <a:ext cx="3213847" cy="2862379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450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33247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68189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767084"/>
            <a:ext cx="3827085" cy="3786085"/>
          </a:xfrm>
        </p:spPr>
        <p:txBody>
          <a:bodyPr/>
          <a:lstStyle>
            <a:lvl1pPr>
              <a:defRPr sz="2486"/>
            </a:lvl1pPr>
            <a:lvl2pPr>
              <a:defRPr sz="2175"/>
            </a:lvl2pPr>
            <a:lvl3pPr>
              <a:defRPr sz="1865"/>
            </a:lvl3pPr>
            <a:lvl4pPr>
              <a:defRPr sz="1554"/>
            </a:lvl4pPr>
            <a:lvl5pPr>
              <a:defRPr sz="1554"/>
            </a:lvl5pPr>
            <a:lvl6pPr>
              <a:defRPr sz="1554"/>
            </a:lvl6pPr>
            <a:lvl7pPr>
              <a:defRPr sz="1554"/>
            </a:lvl7pPr>
            <a:lvl8pPr>
              <a:defRPr sz="1554"/>
            </a:lvl8pPr>
            <a:lvl9pPr>
              <a:defRPr sz="1554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9/6/2019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2256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355177"/>
            <a:ext cx="2438192" cy="1243118"/>
          </a:xfrm>
        </p:spPr>
        <p:txBody>
          <a:bodyPr anchor="b"/>
          <a:lstStyle>
            <a:lvl1pPr>
              <a:defRPr sz="2486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767084"/>
            <a:ext cx="3827085" cy="3786085"/>
          </a:xfrm>
        </p:spPr>
        <p:txBody>
          <a:bodyPr anchor="t"/>
          <a:lstStyle>
            <a:lvl1pPr marL="0" indent="0">
              <a:buNone/>
              <a:defRPr sz="2486"/>
            </a:lvl1pPr>
            <a:lvl2pPr marL="355199" indent="0">
              <a:buNone/>
              <a:defRPr sz="2175"/>
            </a:lvl2pPr>
            <a:lvl3pPr marL="710397" indent="0">
              <a:buNone/>
              <a:defRPr sz="1865"/>
            </a:lvl3pPr>
            <a:lvl4pPr marL="1065596" indent="0">
              <a:buNone/>
              <a:defRPr sz="1554"/>
            </a:lvl4pPr>
            <a:lvl5pPr marL="1420795" indent="0">
              <a:buNone/>
              <a:defRPr sz="1554"/>
            </a:lvl5pPr>
            <a:lvl6pPr marL="1775993" indent="0">
              <a:buNone/>
              <a:defRPr sz="1554"/>
            </a:lvl6pPr>
            <a:lvl7pPr marL="2131192" indent="0">
              <a:buNone/>
              <a:defRPr sz="1554"/>
            </a:lvl7pPr>
            <a:lvl8pPr marL="2486391" indent="0">
              <a:buNone/>
              <a:defRPr sz="1554"/>
            </a:lvl8pPr>
            <a:lvl9pPr marL="2841589" indent="0">
              <a:buNone/>
              <a:defRPr sz="1554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1598295"/>
            <a:ext cx="2438192" cy="2961039"/>
          </a:xfrm>
        </p:spPr>
        <p:txBody>
          <a:bodyPr/>
          <a:lstStyle>
            <a:lvl1pPr marL="0" indent="0">
              <a:buNone/>
              <a:defRPr sz="1243"/>
            </a:lvl1pPr>
            <a:lvl2pPr marL="355199" indent="0">
              <a:buNone/>
              <a:defRPr sz="1088"/>
            </a:lvl2pPr>
            <a:lvl3pPr marL="710397" indent="0">
              <a:buNone/>
              <a:defRPr sz="932"/>
            </a:lvl3pPr>
            <a:lvl4pPr marL="1065596" indent="0">
              <a:buNone/>
              <a:defRPr sz="777"/>
            </a:lvl4pPr>
            <a:lvl5pPr marL="1420795" indent="0">
              <a:buNone/>
              <a:defRPr sz="777"/>
            </a:lvl5pPr>
            <a:lvl6pPr marL="1775993" indent="0">
              <a:buNone/>
              <a:defRPr sz="777"/>
            </a:lvl6pPr>
            <a:lvl7pPr marL="2131192" indent="0">
              <a:buNone/>
              <a:defRPr sz="777"/>
            </a:lvl7pPr>
            <a:lvl8pPr marL="2486391" indent="0">
              <a:buNone/>
              <a:defRPr sz="777"/>
            </a:lvl8pPr>
            <a:lvl9pPr marL="2841589" indent="0">
              <a:buNone/>
              <a:defRPr sz="777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7125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6006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283648"/>
            <a:ext cx="1630055" cy="4514937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283648"/>
            <a:ext cx="4795669" cy="4514937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94857C-BF27-4677-9F68-0B088A9D53AC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DECF1-0D50-40C1-901E-766B44BC02B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0524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11"/>
            <a:ext cx="7559675" cy="5331461"/>
          </a:xfrm>
          <a:prstGeom prst="rect">
            <a:avLst/>
          </a:prstGeom>
        </p:spPr>
      </p:pic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379042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7" name="文本占位符 3"/>
          <p:cNvSpPr>
            <a:spLocks noGrp="1"/>
          </p:cNvSpPr>
          <p:nvPr>
            <p:ph type="body" sz="half" idx="10" hasCustomPrompt="1"/>
          </p:nvPr>
        </p:nvSpPr>
        <p:spPr>
          <a:xfrm>
            <a:off x="379041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8" name="文本占位符 3"/>
          <p:cNvSpPr>
            <a:spLocks noGrp="1"/>
          </p:cNvSpPr>
          <p:nvPr>
            <p:ph type="body" sz="half" idx="11" hasCustomPrompt="1"/>
          </p:nvPr>
        </p:nvSpPr>
        <p:spPr>
          <a:xfrm>
            <a:off x="379039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sz="half" idx="12" hasCustomPrompt="1"/>
          </p:nvPr>
        </p:nvSpPr>
        <p:spPr>
          <a:xfrm>
            <a:off x="379039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0" name="文本占位符 3"/>
          <p:cNvSpPr>
            <a:spLocks noGrp="1"/>
          </p:cNvSpPr>
          <p:nvPr>
            <p:ph type="body" sz="half" idx="13" hasCustomPrompt="1"/>
          </p:nvPr>
        </p:nvSpPr>
        <p:spPr>
          <a:xfrm>
            <a:off x="379039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1" name="文本占位符 3"/>
          <p:cNvSpPr>
            <a:spLocks noGrp="1"/>
          </p:cNvSpPr>
          <p:nvPr>
            <p:ph type="body" sz="half" idx="14" hasCustomPrompt="1"/>
          </p:nvPr>
        </p:nvSpPr>
        <p:spPr>
          <a:xfrm>
            <a:off x="379039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2" name="文本占位符 3"/>
          <p:cNvSpPr>
            <a:spLocks noGrp="1"/>
          </p:cNvSpPr>
          <p:nvPr>
            <p:ph type="body" sz="half" idx="15" hasCustomPrompt="1"/>
          </p:nvPr>
        </p:nvSpPr>
        <p:spPr>
          <a:xfrm>
            <a:off x="379039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3" name="文本占位符 3"/>
          <p:cNvSpPr>
            <a:spLocks noGrp="1"/>
          </p:cNvSpPr>
          <p:nvPr>
            <p:ph type="body" sz="half" idx="16" hasCustomPrompt="1"/>
          </p:nvPr>
        </p:nvSpPr>
        <p:spPr>
          <a:xfrm>
            <a:off x="379039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4" name="文本占位符 3"/>
          <p:cNvSpPr>
            <a:spLocks noGrp="1"/>
          </p:cNvSpPr>
          <p:nvPr>
            <p:ph type="body" sz="half" idx="17" hasCustomPrompt="1"/>
          </p:nvPr>
        </p:nvSpPr>
        <p:spPr>
          <a:xfrm>
            <a:off x="379039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5" name="文本占位符 3"/>
          <p:cNvSpPr>
            <a:spLocks noGrp="1"/>
          </p:cNvSpPr>
          <p:nvPr>
            <p:ph type="body" sz="half" idx="18" hasCustomPrompt="1"/>
          </p:nvPr>
        </p:nvSpPr>
        <p:spPr>
          <a:xfrm>
            <a:off x="379039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6" name="文本占位符 3"/>
          <p:cNvSpPr>
            <a:spLocks noGrp="1"/>
          </p:cNvSpPr>
          <p:nvPr>
            <p:ph type="body" sz="half" idx="39" hasCustomPrompt="1"/>
          </p:nvPr>
        </p:nvSpPr>
        <p:spPr>
          <a:xfrm>
            <a:off x="272943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7" name="文本占位符 3"/>
          <p:cNvSpPr>
            <a:spLocks noGrp="1"/>
          </p:cNvSpPr>
          <p:nvPr>
            <p:ph type="body" sz="half" idx="40" hasCustomPrompt="1"/>
          </p:nvPr>
        </p:nvSpPr>
        <p:spPr>
          <a:xfrm>
            <a:off x="272943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8" name="文本占位符 3"/>
          <p:cNvSpPr>
            <a:spLocks noGrp="1"/>
          </p:cNvSpPr>
          <p:nvPr>
            <p:ph type="body" sz="half" idx="41" hasCustomPrompt="1"/>
          </p:nvPr>
        </p:nvSpPr>
        <p:spPr>
          <a:xfrm>
            <a:off x="272943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49" name="文本占位符 3"/>
          <p:cNvSpPr>
            <a:spLocks noGrp="1"/>
          </p:cNvSpPr>
          <p:nvPr>
            <p:ph type="body" sz="half" idx="42" hasCustomPrompt="1"/>
          </p:nvPr>
        </p:nvSpPr>
        <p:spPr>
          <a:xfrm>
            <a:off x="272943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0" name="文本占位符 3"/>
          <p:cNvSpPr>
            <a:spLocks noGrp="1"/>
          </p:cNvSpPr>
          <p:nvPr>
            <p:ph type="body" sz="half" idx="43" hasCustomPrompt="1"/>
          </p:nvPr>
        </p:nvSpPr>
        <p:spPr>
          <a:xfrm>
            <a:off x="272943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1" name="文本占位符 3"/>
          <p:cNvSpPr>
            <a:spLocks noGrp="1"/>
          </p:cNvSpPr>
          <p:nvPr>
            <p:ph type="body" sz="half" idx="44" hasCustomPrompt="1"/>
          </p:nvPr>
        </p:nvSpPr>
        <p:spPr>
          <a:xfrm>
            <a:off x="272943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2" name="文本占位符 3"/>
          <p:cNvSpPr>
            <a:spLocks noGrp="1"/>
          </p:cNvSpPr>
          <p:nvPr>
            <p:ph type="body" sz="half" idx="45" hasCustomPrompt="1"/>
          </p:nvPr>
        </p:nvSpPr>
        <p:spPr>
          <a:xfrm>
            <a:off x="272943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3" name="文本占位符 3"/>
          <p:cNvSpPr>
            <a:spLocks noGrp="1"/>
          </p:cNvSpPr>
          <p:nvPr>
            <p:ph type="body" sz="half" idx="46" hasCustomPrompt="1"/>
          </p:nvPr>
        </p:nvSpPr>
        <p:spPr>
          <a:xfrm>
            <a:off x="272943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4" name="文本占位符 3"/>
          <p:cNvSpPr>
            <a:spLocks noGrp="1"/>
          </p:cNvSpPr>
          <p:nvPr>
            <p:ph type="body" sz="half" idx="47" hasCustomPrompt="1"/>
          </p:nvPr>
        </p:nvSpPr>
        <p:spPr>
          <a:xfrm>
            <a:off x="272943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5" name="文本占位符 3"/>
          <p:cNvSpPr>
            <a:spLocks noGrp="1"/>
          </p:cNvSpPr>
          <p:nvPr>
            <p:ph type="body" sz="half" idx="48" hasCustomPrompt="1"/>
          </p:nvPr>
        </p:nvSpPr>
        <p:spPr>
          <a:xfrm>
            <a:off x="272943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6" name="文本占位符 3"/>
          <p:cNvSpPr>
            <a:spLocks noGrp="1"/>
          </p:cNvSpPr>
          <p:nvPr>
            <p:ph type="body" sz="half" idx="49" hasCustomPrompt="1"/>
          </p:nvPr>
        </p:nvSpPr>
        <p:spPr>
          <a:xfrm>
            <a:off x="507982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7" name="文本占位符 3"/>
          <p:cNvSpPr>
            <a:spLocks noGrp="1"/>
          </p:cNvSpPr>
          <p:nvPr>
            <p:ph type="body" sz="half" idx="50" hasCustomPrompt="1"/>
          </p:nvPr>
        </p:nvSpPr>
        <p:spPr>
          <a:xfrm>
            <a:off x="507982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8" name="文本占位符 3"/>
          <p:cNvSpPr>
            <a:spLocks noGrp="1"/>
          </p:cNvSpPr>
          <p:nvPr>
            <p:ph type="body" sz="half" idx="51" hasCustomPrompt="1"/>
          </p:nvPr>
        </p:nvSpPr>
        <p:spPr>
          <a:xfrm>
            <a:off x="507982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59" name="文本占位符 3"/>
          <p:cNvSpPr>
            <a:spLocks noGrp="1"/>
          </p:cNvSpPr>
          <p:nvPr>
            <p:ph type="body" sz="half" idx="52" hasCustomPrompt="1"/>
          </p:nvPr>
        </p:nvSpPr>
        <p:spPr>
          <a:xfrm>
            <a:off x="507982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0" name="文本占位符 3"/>
          <p:cNvSpPr>
            <a:spLocks noGrp="1"/>
          </p:cNvSpPr>
          <p:nvPr>
            <p:ph type="body" sz="half" idx="53" hasCustomPrompt="1"/>
          </p:nvPr>
        </p:nvSpPr>
        <p:spPr>
          <a:xfrm>
            <a:off x="507982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1" name="文本占位符 3"/>
          <p:cNvSpPr>
            <a:spLocks noGrp="1"/>
          </p:cNvSpPr>
          <p:nvPr>
            <p:ph type="body" sz="half" idx="54" hasCustomPrompt="1"/>
          </p:nvPr>
        </p:nvSpPr>
        <p:spPr>
          <a:xfrm>
            <a:off x="507982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2" name="文本占位符 3"/>
          <p:cNvSpPr>
            <a:spLocks noGrp="1"/>
          </p:cNvSpPr>
          <p:nvPr>
            <p:ph type="body" sz="half" idx="55" hasCustomPrompt="1"/>
          </p:nvPr>
        </p:nvSpPr>
        <p:spPr>
          <a:xfrm>
            <a:off x="507982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3" name="文本占位符 3"/>
          <p:cNvSpPr>
            <a:spLocks noGrp="1"/>
          </p:cNvSpPr>
          <p:nvPr>
            <p:ph type="body" sz="half" idx="56" hasCustomPrompt="1"/>
          </p:nvPr>
        </p:nvSpPr>
        <p:spPr>
          <a:xfrm>
            <a:off x="507982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4" name="文本占位符 3"/>
          <p:cNvSpPr>
            <a:spLocks noGrp="1"/>
          </p:cNvSpPr>
          <p:nvPr>
            <p:ph type="body" sz="half" idx="57" hasCustomPrompt="1"/>
          </p:nvPr>
        </p:nvSpPr>
        <p:spPr>
          <a:xfrm>
            <a:off x="507982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5" name="文本占位符 3"/>
          <p:cNvSpPr>
            <a:spLocks noGrp="1"/>
          </p:cNvSpPr>
          <p:nvPr>
            <p:ph type="body" sz="half" idx="58" hasCustomPrompt="1"/>
          </p:nvPr>
        </p:nvSpPr>
        <p:spPr>
          <a:xfrm>
            <a:off x="507982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</p:spTree>
    <p:extLst>
      <p:ext uri="{BB962C8B-B14F-4D97-AF65-F5344CB8AC3E}">
        <p14:creationId xmlns:p14="http://schemas.microsoft.com/office/powerpoint/2010/main" val="2291180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" y="0"/>
            <a:ext cx="7554085" cy="5327650"/>
          </a:xfrm>
          <a:prstGeom prst="rect">
            <a:avLst/>
          </a:prstGeom>
        </p:spPr>
      </p:pic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379042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7" name="文本占位符 3"/>
          <p:cNvSpPr>
            <a:spLocks noGrp="1"/>
          </p:cNvSpPr>
          <p:nvPr>
            <p:ph type="body" sz="half" idx="10" hasCustomPrompt="1"/>
          </p:nvPr>
        </p:nvSpPr>
        <p:spPr>
          <a:xfrm>
            <a:off x="379041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8" name="文本占位符 3"/>
          <p:cNvSpPr>
            <a:spLocks noGrp="1"/>
          </p:cNvSpPr>
          <p:nvPr>
            <p:ph type="body" sz="half" idx="11" hasCustomPrompt="1"/>
          </p:nvPr>
        </p:nvSpPr>
        <p:spPr>
          <a:xfrm>
            <a:off x="379039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sz="half" idx="12" hasCustomPrompt="1"/>
          </p:nvPr>
        </p:nvSpPr>
        <p:spPr>
          <a:xfrm>
            <a:off x="379039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0" name="文本占位符 3"/>
          <p:cNvSpPr>
            <a:spLocks noGrp="1"/>
          </p:cNvSpPr>
          <p:nvPr>
            <p:ph type="body" sz="half" idx="13" hasCustomPrompt="1"/>
          </p:nvPr>
        </p:nvSpPr>
        <p:spPr>
          <a:xfrm>
            <a:off x="379039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1" name="文本占位符 3"/>
          <p:cNvSpPr>
            <a:spLocks noGrp="1"/>
          </p:cNvSpPr>
          <p:nvPr>
            <p:ph type="body" sz="half" idx="14" hasCustomPrompt="1"/>
          </p:nvPr>
        </p:nvSpPr>
        <p:spPr>
          <a:xfrm>
            <a:off x="379039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2" name="文本占位符 3"/>
          <p:cNvSpPr>
            <a:spLocks noGrp="1"/>
          </p:cNvSpPr>
          <p:nvPr>
            <p:ph type="body" sz="half" idx="15" hasCustomPrompt="1"/>
          </p:nvPr>
        </p:nvSpPr>
        <p:spPr>
          <a:xfrm>
            <a:off x="379039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3" name="文本占位符 3"/>
          <p:cNvSpPr>
            <a:spLocks noGrp="1"/>
          </p:cNvSpPr>
          <p:nvPr>
            <p:ph type="body" sz="half" idx="16" hasCustomPrompt="1"/>
          </p:nvPr>
        </p:nvSpPr>
        <p:spPr>
          <a:xfrm>
            <a:off x="379039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4" name="文本占位符 3"/>
          <p:cNvSpPr>
            <a:spLocks noGrp="1"/>
          </p:cNvSpPr>
          <p:nvPr>
            <p:ph type="body" sz="half" idx="17" hasCustomPrompt="1"/>
          </p:nvPr>
        </p:nvSpPr>
        <p:spPr>
          <a:xfrm>
            <a:off x="379039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5" name="文本占位符 3"/>
          <p:cNvSpPr>
            <a:spLocks noGrp="1"/>
          </p:cNvSpPr>
          <p:nvPr>
            <p:ph type="body" sz="half" idx="18" hasCustomPrompt="1"/>
          </p:nvPr>
        </p:nvSpPr>
        <p:spPr>
          <a:xfrm>
            <a:off x="379039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6" name="文本占位符 3"/>
          <p:cNvSpPr>
            <a:spLocks noGrp="1"/>
          </p:cNvSpPr>
          <p:nvPr>
            <p:ph type="body" sz="half" idx="39" hasCustomPrompt="1"/>
          </p:nvPr>
        </p:nvSpPr>
        <p:spPr>
          <a:xfrm>
            <a:off x="272943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7" name="文本占位符 3"/>
          <p:cNvSpPr>
            <a:spLocks noGrp="1"/>
          </p:cNvSpPr>
          <p:nvPr>
            <p:ph type="body" sz="half" idx="40" hasCustomPrompt="1"/>
          </p:nvPr>
        </p:nvSpPr>
        <p:spPr>
          <a:xfrm>
            <a:off x="272943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8" name="文本占位符 3"/>
          <p:cNvSpPr>
            <a:spLocks noGrp="1"/>
          </p:cNvSpPr>
          <p:nvPr>
            <p:ph type="body" sz="half" idx="41" hasCustomPrompt="1"/>
          </p:nvPr>
        </p:nvSpPr>
        <p:spPr>
          <a:xfrm>
            <a:off x="272943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49" name="文本占位符 3"/>
          <p:cNvSpPr>
            <a:spLocks noGrp="1"/>
          </p:cNvSpPr>
          <p:nvPr>
            <p:ph type="body" sz="half" idx="42" hasCustomPrompt="1"/>
          </p:nvPr>
        </p:nvSpPr>
        <p:spPr>
          <a:xfrm>
            <a:off x="272943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0" name="文本占位符 3"/>
          <p:cNvSpPr>
            <a:spLocks noGrp="1"/>
          </p:cNvSpPr>
          <p:nvPr>
            <p:ph type="body" sz="half" idx="43" hasCustomPrompt="1"/>
          </p:nvPr>
        </p:nvSpPr>
        <p:spPr>
          <a:xfrm>
            <a:off x="272943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1" name="文本占位符 3"/>
          <p:cNvSpPr>
            <a:spLocks noGrp="1"/>
          </p:cNvSpPr>
          <p:nvPr>
            <p:ph type="body" sz="half" idx="44" hasCustomPrompt="1"/>
          </p:nvPr>
        </p:nvSpPr>
        <p:spPr>
          <a:xfrm>
            <a:off x="272943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2" name="文本占位符 3"/>
          <p:cNvSpPr>
            <a:spLocks noGrp="1"/>
          </p:cNvSpPr>
          <p:nvPr>
            <p:ph type="body" sz="half" idx="45" hasCustomPrompt="1"/>
          </p:nvPr>
        </p:nvSpPr>
        <p:spPr>
          <a:xfrm>
            <a:off x="272943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3" name="文本占位符 3"/>
          <p:cNvSpPr>
            <a:spLocks noGrp="1"/>
          </p:cNvSpPr>
          <p:nvPr>
            <p:ph type="body" sz="half" idx="46" hasCustomPrompt="1"/>
          </p:nvPr>
        </p:nvSpPr>
        <p:spPr>
          <a:xfrm>
            <a:off x="272943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4" name="文本占位符 3"/>
          <p:cNvSpPr>
            <a:spLocks noGrp="1"/>
          </p:cNvSpPr>
          <p:nvPr>
            <p:ph type="body" sz="half" idx="47" hasCustomPrompt="1"/>
          </p:nvPr>
        </p:nvSpPr>
        <p:spPr>
          <a:xfrm>
            <a:off x="272943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5" name="文本占位符 3"/>
          <p:cNvSpPr>
            <a:spLocks noGrp="1"/>
          </p:cNvSpPr>
          <p:nvPr>
            <p:ph type="body" sz="half" idx="48" hasCustomPrompt="1"/>
          </p:nvPr>
        </p:nvSpPr>
        <p:spPr>
          <a:xfrm>
            <a:off x="272943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6" name="文本占位符 3"/>
          <p:cNvSpPr>
            <a:spLocks noGrp="1"/>
          </p:cNvSpPr>
          <p:nvPr>
            <p:ph type="body" sz="half" idx="49" hasCustomPrompt="1"/>
          </p:nvPr>
        </p:nvSpPr>
        <p:spPr>
          <a:xfrm>
            <a:off x="507982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7" name="文本占位符 3"/>
          <p:cNvSpPr>
            <a:spLocks noGrp="1"/>
          </p:cNvSpPr>
          <p:nvPr>
            <p:ph type="body" sz="half" idx="50" hasCustomPrompt="1"/>
          </p:nvPr>
        </p:nvSpPr>
        <p:spPr>
          <a:xfrm>
            <a:off x="507982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8" name="文本占位符 3"/>
          <p:cNvSpPr>
            <a:spLocks noGrp="1"/>
          </p:cNvSpPr>
          <p:nvPr>
            <p:ph type="body" sz="half" idx="51" hasCustomPrompt="1"/>
          </p:nvPr>
        </p:nvSpPr>
        <p:spPr>
          <a:xfrm>
            <a:off x="507982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59" name="文本占位符 3"/>
          <p:cNvSpPr>
            <a:spLocks noGrp="1"/>
          </p:cNvSpPr>
          <p:nvPr>
            <p:ph type="body" sz="half" idx="52" hasCustomPrompt="1"/>
          </p:nvPr>
        </p:nvSpPr>
        <p:spPr>
          <a:xfrm>
            <a:off x="507982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0" name="文本占位符 3"/>
          <p:cNvSpPr>
            <a:spLocks noGrp="1"/>
          </p:cNvSpPr>
          <p:nvPr>
            <p:ph type="body" sz="half" idx="53" hasCustomPrompt="1"/>
          </p:nvPr>
        </p:nvSpPr>
        <p:spPr>
          <a:xfrm>
            <a:off x="507982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1" name="文本占位符 3"/>
          <p:cNvSpPr>
            <a:spLocks noGrp="1"/>
          </p:cNvSpPr>
          <p:nvPr>
            <p:ph type="body" sz="half" idx="54" hasCustomPrompt="1"/>
          </p:nvPr>
        </p:nvSpPr>
        <p:spPr>
          <a:xfrm>
            <a:off x="507982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2" name="文本占位符 3"/>
          <p:cNvSpPr>
            <a:spLocks noGrp="1"/>
          </p:cNvSpPr>
          <p:nvPr>
            <p:ph type="body" sz="half" idx="55" hasCustomPrompt="1"/>
          </p:nvPr>
        </p:nvSpPr>
        <p:spPr>
          <a:xfrm>
            <a:off x="507982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3" name="文本占位符 3"/>
          <p:cNvSpPr>
            <a:spLocks noGrp="1"/>
          </p:cNvSpPr>
          <p:nvPr>
            <p:ph type="body" sz="half" idx="56" hasCustomPrompt="1"/>
          </p:nvPr>
        </p:nvSpPr>
        <p:spPr>
          <a:xfrm>
            <a:off x="507982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4" name="文本占位符 3"/>
          <p:cNvSpPr>
            <a:spLocks noGrp="1"/>
          </p:cNvSpPr>
          <p:nvPr>
            <p:ph type="body" sz="half" idx="57" hasCustomPrompt="1"/>
          </p:nvPr>
        </p:nvSpPr>
        <p:spPr>
          <a:xfrm>
            <a:off x="507982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5" name="文本占位符 3"/>
          <p:cNvSpPr>
            <a:spLocks noGrp="1"/>
          </p:cNvSpPr>
          <p:nvPr>
            <p:ph type="body" sz="half" idx="58" hasCustomPrompt="1"/>
          </p:nvPr>
        </p:nvSpPr>
        <p:spPr>
          <a:xfrm>
            <a:off x="507982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</p:spTree>
    <p:extLst>
      <p:ext uri="{BB962C8B-B14F-4D97-AF65-F5344CB8AC3E}">
        <p14:creationId xmlns:p14="http://schemas.microsoft.com/office/powerpoint/2010/main" val="88086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" y="0"/>
            <a:ext cx="7554085" cy="5327650"/>
          </a:xfrm>
          <a:prstGeom prst="rect">
            <a:avLst/>
          </a:prstGeom>
        </p:spPr>
      </p:pic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379042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7" name="文本占位符 3"/>
          <p:cNvSpPr>
            <a:spLocks noGrp="1"/>
          </p:cNvSpPr>
          <p:nvPr>
            <p:ph type="body" sz="half" idx="10" hasCustomPrompt="1"/>
          </p:nvPr>
        </p:nvSpPr>
        <p:spPr>
          <a:xfrm>
            <a:off x="379041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8" name="文本占位符 3"/>
          <p:cNvSpPr>
            <a:spLocks noGrp="1"/>
          </p:cNvSpPr>
          <p:nvPr>
            <p:ph type="body" sz="half" idx="11" hasCustomPrompt="1"/>
          </p:nvPr>
        </p:nvSpPr>
        <p:spPr>
          <a:xfrm>
            <a:off x="379039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sz="half" idx="12" hasCustomPrompt="1"/>
          </p:nvPr>
        </p:nvSpPr>
        <p:spPr>
          <a:xfrm>
            <a:off x="379039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0" name="文本占位符 3"/>
          <p:cNvSpPr>
            <a:spLocks noGrp="1"/>
          </p:cNvSpPr>
          <p:nvPr>
            <p:ph type="body" sz="half" idx="13" hasCustomPrompt="1"/>
          </p:nvPr>
        </p:nvSpPr>
        <p:spPr>
          <a:xfrm>
            <a:off x="379039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1" name="文本占位符 3"/>
          <p:cNvSpPr>
            <a:spLocks noGrp="1"/>
          </p:cNvSpPr>
          <p:nvPr>
            <p:ph type="body" sz="half" idx="14" hasCustomPrompt="1"/>
          </p:nvPr>
        </p:nvSpPr>
        <p:spPr>
          <a:xfrm>
            <a:off x="379039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2" name="文本占位符 3"/>
          <p:cNvSpPr>
            <a:spLocks noGrp="1"/>
          </p:cNvSpPr>
          <p:nvPr>
            <p:ph type="body" sz="half" idx="15" hasCustomPrompt="1"/>
          </p:nvPr>
        </p:nvSpPr>
        <p:spPr>
          <a:xfrm>
            <a:off x="379039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3" name="文本占位符 3"/>
          <p:cNvSpPr>
            <a:spLocks noGrp="1"/>
          </p:cNvSpPr>
          <p:nvPr>
            <p:ph type="body" sz="half" idx="16" hasCustomPrompt="1"/>
          </p:nvPr>
        </p:nvSpPr>
        <p:spPr>
          <a:xfrm>
            <a:off x="379039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4" name="文本占位符 3"/>
          <p:cNvSpPr>
            <a:spLocks noGrp="1"/>
          </p:cNvSpPr>
          <p:nvPr>
            <p:ph type="body" sz="half" idx="17" hasCustomPrompt="1"/>
          </p:nvPr>
        </p:nvSpPr>
        <p:spPr>
          <a:xfrm>
            <a:off x="379039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5" name="文本占位符 3"/>
          <p:cNvSpPr>
            <a:spLocks noGrp="1"/>
          </p:cNvSpPr>
          <p:nvPr>
            <p:ph type="body" sz="half" idx="18" hasCustomPrompt="1"/>
          </p:nvPr>
        </p:nvSpPr>
        <p:spPr>
          <a:xfrm>
            <a:off x="379039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6" name="文本占位符 3"/>
          <p:cNvSpPr>
            <a:spLocks noGrp="1"/>
          </p:cNvSpPr>
          <p:nvPr>
            <p:ph type="body" sz="half" idx="39" hasCustomPrompt="1"/>
          </p:nvPr>
        </p:nvSpPr>
        <p:spPr>
          <a:xfrm>
            <a:off x="272943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7" name="文本占位符 3"/>
          <p:cNvSpPr>
            <a:spLocks noGrp="1"/>
          </p:cNvSpPr>
          <p:nvPr>
            <p:ph type="body" sz="half" idx="40" hasCustomPrompt="1"/>
          </p:nvPr>
        </p:nvSpPr>
        <p:spPr>
          <a:xfrm>
            <a:off x="272943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8" name="文本占位符 3"/>
          <p:cNvSpPr>
            <a:spLocks noGrp="1"/>
          </p:cNvSpPr>
          <p:nvPr>
            <p:ph type="body" sz="half" idx="41" hasCustomPrompt="1"/>
          </p:nvPr>
        </p:nvSpPr>
        <p:spPr>
          <a:xfrm>
            <a:off x="272943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49" name="文本占位符 3"/>
          <p:cNvSpPr>
            <a:spLocks noGrp="1"/>
          </p:cNvSpPr>
          <p:nvPr>
            <p:ph type="body" sz="half" idx="42" hasCustomPrompt="1"/>
          </p:nvPr>
        </p:nvSpPr>
        <p:spPr>
          <a:xfrm>
            <a:off x="272943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0" name="文本占位符 3"/>
          <p:cNvSpPr>
            <a:spLocks noGrp="1"/>
          </p:cNvSpPr>
          <p:nvPr>
            <p:ph type="body" sz="half" idx="43" hasCustomPrompt="1"/>
          </p:nvPr>
        </p:nvSpPr>
        <p:spPr>
          <a:xfrm>
            <a:off x="272943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1" name="文本占位符 3"/>
          <p:cNvSpPr>
            <a:spLocks noGrp="1"/>
          </p:cNvSpPr>
          <p:nvPr>
            <p:ph type="body" sz="half" idx="44" hasCustomPrompt="1"/>
          </p:nvPr>
        </p:nvSpPr>
        <p:spPr>
          <a:xfrm>
            <a:off x="272943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2" name="文本占位符 3"/>
          <p:cNvSpPr>
            <a:spLocks noGrp="1"/>
          </p:cNvSpPr>
          <p:nvPr>
            <p:ph type="body" sz="half" idx="45" hasCustomPrompt="1"/>
          </p:nvPr>
        </p:nvSpPr>
        <p:spPr>
          <a:xfrm>
            <a:off x="272943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3" name="文本占位符 3"/>
          <p:cNvSpPr>
            <a:spLocks noGrp="1"/>
          </p:cNvSpPr>
          <p:nvPr>
            <p:ph type="body" sz="half" idx="46" hasCustomPrompt="1"/>
          </p:nvPr>
        </p:nvSpPr>
        <p:spPr>
          <a:xfrm>
            <a:off x="272943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4" name="文本占位符 3"/>
          <p:cNvSpPr>
            <a:spLocks noGrp="1"/>
          </p:cNvSpPr>
          <p:nvPr>
            <p:ph type="body" sz="half" idx="47" hasCustomPrompt="1"/>
          </p:nvPr>
        </p:nvSpPr>
        <p:spPr>
          <a:xfrm>
            <a:off x="272943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5" name="文本占位符 3"/>
          <p:cNvSpPr>
            <a:spLocks noGrp="1"/>
          </p:cNvSpPr>
          <p:nvPr>
            <p:ph type="body" sz="half" idx="48" hasCustomPrompt="1"/>
          </p:nvPr>
        </p:nvSpPr>
        <p:spPr>
          <a:xfrm>
            <a:off x="272943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6" name="文本占位符 3"/>
          <p:cNvSpPr>
            <a:spLocks noGrp="1"/>
          </p:cNvSpPr>
          <p:nvPr>
            <p:ph type="body" sz="half" idx="49" hasCustomPrompt="1"/>
          </p:nvPr>
        </p:nvSpPr>
        <p:spPr>
          <a:xfrm>
            <a:off x="507982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7" name="文本占位符 3"/>
          <p:cNvSpPr>
            <a:spLocks noGrp="1"/>
          </p:cNvSpPr>
          <p:nvPr>
            <p:ph type="body" sz="half" idx="50" hasCustomPrompt="1"/>
          </p:nvPr>
        </p:nvSpPr>
        <p:spPr>
          <a:xfrm>
            <a:off x="507982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8" name="文本占位符 3"/>
          <p:cNvSpPr>
            <a:spLocks noGrp="1"/>
          </p:cNvSpPr>
          <p:nvPr>
            <p:ph type="body" sz="half" idx="51" hasCustomPrompt="1"/>
          </p:nvPr>
        </p:nvSpPr>
        <p:spPr>
          <a:xfrm>
            <a:off x="507982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59" name="文本占位符 3"/>
          <p:cNvSpPr>
            <a:spLocks noGrp="1"/>
          </p:cNvSpPr>
          <p:nvPr>
            <p:ph type="body" sz="half" idx="52" hasCustomPrompt="1"/>
          </p:nvPr>
        </p:nvSpPr>
        <p:spPr>
          <a:xfrm>
            <a:off x="507982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0" name="文本占位符 3"/>
          <p:cNvSpPr>
            <a:spLocks noGrp="1"/>
          </p:cNvSpPr>
          <p:nvPr>
            <p:ph type="body" sz="half" idx="53" hasCustomPrompt="1"/>
          </p:nvPr>
        </p:nvSpPr>
        <p:spPr>
          <a:xfrm>
            <a:off x="507982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1" name="文本占位符 3"/>
          <p:cNvSpPr>
            <a:spLocks noGrp="1"/>
          </p:cNvSpPr>
          <p:nvPr>
            <p:ph type="body" sz="half" idx="54" hasCustomPrompt="1"/>
          </p:nvPr>
        </p:nvSpPr>
        <p:spPr>
          <a:xfrm>
            <a:off x="507982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2" name="文本占位符 3"/>
          <p:cNvSpPr>
            <a:spLocks noGrp="1"/>
          </p:cNvSpPr>
          <p:nvPr>
            <p:ph type="body" sz="half" idx="55" hasCustomPrompt="1"/>
          </p:nvPr>
        </p:nvSpPr>
        <p:spPr>
          <a:xfrm>
            <a:off x="507982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3" name="文本占位符 3"/>
          <p:cNvSpPr>
            <a:spLocks noGrp="1"/>
          </p:cNvSpPr>
          <p:nvPr>
            <p:ph type="body" sz="half" idx="56" hasCustomPrompt="1"/>
          </p:nvPr>
        </p:nvSpPr>
        <p:spPr>
          <a:xfrm>
            <a:off x="507982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4" name="文本占位符 3"/>
          <p:cNvSpPr>
            <a:spLocks noGrp="1"/>
          </p:cNvSpPr>
          <p:nvPr>
            <p:ph type="body" sz="half" idx="57" hasCustomPrompt="1"/>
          </p:nvPr>
        </p:nvSpPr>
        <p:spPr>
          <a:xfrm>
            <a:off x="507982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5" name="文本占位符 3"/>
          <p:cNvSpPr>
            <a:spLocks noGrp="1"/>
          </p:cNvSpPr>
          <p:nvPr>
            <p:ph type="body" sz="half" idx="58" hasCustomPrompt="1"/>
          </p:nvPr>
        </p:nvSpPr>
        <p:spPr>
          <a:xfrm>
            <a:off x="507982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</p:spTree>
    <p:extLst>
      <p:ext uri="{BB962C8B-B14F-4D97-AF65-F5344CB8AC3E}">
        <p14:creationId xmlns:p14="http://schemas.microsoft.com/office/powerpoint/2010/main" val="22929448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" y="0"/>
            <a:ext cx="7554085" cy="5327650"/>
          </a:xfrm>
          <a:prstGeom prst="rect">
            <a:avLst/>
          </a:prstGeom>
        </p:spPr>
      </p:pic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379042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7" name="文本占位符 3"/>
          <p:cNvSpPr>
            <a:spLocks noGrp="1"/>
          </p:cNvSpPr>
          <p:nvPr>
            <p:ph type="body" sz="half" idx="10" hasCustomPrompt="1"/>
          </p:nvPr>
        </p:nvSpPr>
        <p:spPr>
          <a:xfrm>
            <a:off x="379041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18" name="文本占位符 3"/>
          <p:cNvSpPr>
            <a:spLocks noGrp="1"/>
          </p:cNvSpPr>
          <p:nvPr>
            <p:ph type="body" sz="half" idx="11" hasCustomPrompt="1"/>
          </p:nvPr>
        </p:nvSpPr>
        <p:spPr>
          <a:xfrm>
            <a:off x="379039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19" name="文本占位符 3"/>
          <p:cNvSpPr>
            <a:spLocks noGrp="1"/>
          </p:cNvSpPr>
          <p:nvPr>
            <p:ph type="body" sz="half" idx="12" hasCustomPrompt="1"/>
          </p:nvPr>
        </p:nvSpPr>
        <p:spPr>
          <a:xfrm>
            <a:off x="379039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0" name="文本占位符 3"/>
          <p:cNvSpPr>
            <a:spLocks noGrp="1"/>
          </p:cNvSpPr>
          <p:nvPr>
            <p:ph type="body" sz="half" idx="13" hasCustomPrompt="1"/>
          </p:nvPr>
        </p:nvSpPr>
        <p:spPr>
          <a:xfrm>
            <a:off x="379039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1" name="文本占位符 3"/>
          <p:cNvSpPr>
            <a:spLocks noGrp="1"/>
          </p:cNvSpPr>
          <p:nvPr>
            <p:ph type="body" sz="half" idx="14" hasCustomPrompt="1"/>
          </p:nvPr>
        </p:nvSpPr>
        <p:spPr>
          <a:xfrm>
            <a:off x="379039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2" name="文本占位符 3"/>
          <p:cNvSpPr>
            <a:spLocks noGrp="1"/>
          </p:cNvSpPr>
          <p:nvPr>
            <p:ph type="body" sz="half" idx="15" hasCustomPrompt="1"/>
          </p:nvPr>
        </p:nvSpPr>
        <p:spPr>
          <a:xfrm>
            <a:off x="379039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3" name="文本占位符 3"/>
          <p:cNvSpPr>
            <a:spLocks noGrp="1"/>
          </p:cNvSpPr>
          <p:nvPr>
            <p:ph type="body" sz="half" idx="16" hasCustomPrompt="1"/>
          </p:nvPr>
        </p:nvSpPr>
        <p:spPr>
          <a:xfrm>
            <a:off x="379039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4" name="文本占位符 3"/>
          <p:cNvSpPr>
            <a:spLocks noGrp="1"/>
          </p:cNvSpPr>
          <p:nvPr>
            <p:ph type="body" sz="half" idx="17" hasCustomPrompt="1"/>
          </p:nvPr>
        </p:nvSpPr>
        <p:spPr>
          <a:xfrm>
            <a:off x="379039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25" name="文本占位符 3"/>
          <p:cNvSpPr>
            <a:spLocks noGrp="1"/>
          </p:cNvSpPr>
          <p:nvPr>
            <p:ph type="body" sz="half" idx="18" hasCustomPrompt="1"/>
          </p:nvPr>
        </p:nvSpPr>
        <p:spPr>
          <a:xfrm>
            <a:off x="379039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6" name="文本占位符 3"/>
          <p:cNvSpPr>
            <a:spLocks noGrp="1"/>
          </p:cNvSpPr>
          <p:nvPr>
            <p:ph type="body" sz="half" idx="39" hasCustomPrompt="1"/>
          </p:nvPr>
        </p:nvSpPr>
        <p:spPr>
          <a:xfrm>
            <a:off x="272943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7" name="文本占位符 3"/>
          <p:cNvSpPr>
            <a:spLocks noGrp="1"/>
          </p:cNvSpPr>
          <p:nvPr>
            <p:ph type="body" sz="half" idx="40" hasCustomPrompt="1"/>
          </p:nvPr>
        </p:nvSpPr>
        <p:spPr>
          <a:xfrm>
            <a:off x="272943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48" name="文本占位符 3"/>
          <p:cNvSpPr>
            <a:spLocks noGrp="1"/>
          </p:cNvSpPr>
          <p:nvPr>
            <p:ph type="body" sz="half" idx="41" hasCustomPrompt="1"/>
          </p:nvPr>
        </p:nvSpPr>
        <p:spPr>
          <a:xfrm>
            <a:off x="272943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49" name="文本占位符 3"/>
          <p:cNvSpPr>
            <a:spLocks noGrp="1"/>
          </p:cNvSpPr>
          <p:nvPr>
            <p:ph type="body" sz="half" idx="42" hasCustomPrompt="1"/>
          </p:nvPr>
        </p:nvSpPr>
        <p:spPr>
          <a:xfrm>
            <a:off x="272943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0" name="文本占位符 3"/>
          <p:cNvSpPr>
            <a:spLocks noGrp="1"/>
          </p:cNvSpPr>
          <p:nvPr>
            <p:ph type="body" sz="half" idx="43" hasCustomPrompt="1"/>
          </p:nvPr>
        </p:nvSpPr>
        <p:spPr>
          <a:xfrm>
            <a:off x="272943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1" name="文本占位符 3"/>
          <p:cNvSpPr>
            <a:spLocks noGrp="1"/>
          </p:cNvSpPr>
          <p:nvPr>
            <p:ph type="body" sz="half" idx="44" hasCustomPrompt="1"/>
          </p:nvPr>
        </p:nvSpPr>
        <p:spPr>
          <a:xfrm>
            <a:off x="272943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2" name="文本占位符 3"/>
          <p:cNvSpPr>
            <a:spLocks noGrp="1"/>
          </p:cNvSpPr>
          <p:nvPr>
            <p:ph type="body" sz="half" idx="45" hasCustomPrompt="1"/>
          </p:nvPr>
        </p:nvSpPr>
        <p:spPr>
          <a:xfrm>
            <a:off x="272943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3" name="文本占位符 3"/>
          <p:cNvSpPr>
            <a:spLocks noGrp="1"/>
          </p:cNvSpPr>
          <p:nvPr>
            <p:ph type="body" sz="half" idx="46" hasCustomPrompt="1"/>
          </p:nvPr>
        </p:nvSpPr>
        <p:spPr>
          <a:xfrm>
            <a:off x="272943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4" name="文本占位符 3"/>
          <p:cNvSpPr>
            <a:spLocks noGrp="1"/>
          </p:cNvSpPr>
          <p:nvPr>
            <p:ph type="body" sz="half" idx="47" hasCustomPrompt="1"/>
          </p:nvPr>
        </p:nvSpPr>
        <p:spPr>
          <a:xfrm>
            <a:off x="272943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5" name="文本占位符 3"/>
          <p:cNvSpPr>
            <a:spLocks noGrp="1"/>
          </p:cNvSpPr>
          <p:nvPr>
            <p:ph type="body" sz="half" idx="48" hasCustomPrompt="1"/>
          </p:nvPr>
        </p:nvSpPr>
        <p:spPr>
          <a:xfrm>
            <a:off x="272943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6" name="文本占位符 3"/>
          <p:cNvSpPr>
            <a:spLocks noGrp="1"/>
          </p:cNvSpPr>
          <p:nvPr>
            <p:ph type="body" sz="half" idx="49" hasCustomPrompt="1"/>
          </p:nvPr>
        </p:nvSpPr>
        <p:spPr>
          <a:xfrm>
            <a:off x="5079825" y="18162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7" name="文本占位符 3"/>
          <p:cNvSpPr>
            <a:spLocks noGrp="1"/>
          </p:cNvSpPr>
          <p:nvPr>
            <p:ph type="body" sz="half" idx="50" hasCustomPrompt="1"/>
          </p:nvPr>
        </p:nvSpPr>
        <p:spPr>
          <a:xfrm>
            <a:off x="5079824" y="68389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 baseline="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58" name="文本占位符 3"/>
          <p:cNvSpPr>
            <a:spLocks noGrp="1"/>
          </p:cNvSpPr>
          <p:nvPr>
            <p:ph type="body" sz="half" idx="51" hasCustomPrompt="1"/>
          </p:nvPr>
        </p:nvSpPr>
        <p:spPr>
          <a:xfrm>
            <a:off x="5079822" y="1186172"/>
            <a:ext cx="2100139" cy="423687"/>
          </a:xfrm>
        </p:spPr>
        <p:txBody>
          <a:bodyPr anchor="ctr" anchorCtr="1">
            <a:normAutofit/>
          </a:bodyPr>
          <a:lstStyle>
            <a:lvl1pPr marL="0" marR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lang="zh-CN" altLang="en-US" sz="1400" b="0" i="0" u="none" strike="noStrike" smtClean="0">
                <a:effectLst/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marL="0" marR="0" lvl="0" indent="0" algn="ctr" defTabSz="710397" rtl="0" eaLnBrk="1" fontAlgn="auto" latinLnBrk="0" hangingPunct="1">
              <a:lnSpc>
                <a:spcPct val="90000"/>
              </a:lnSpc>
              <a:spcBef>
                <a:spcPts val="777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zh-CN" dirty="0" smtClean="0"/>
              <a:t>Click to add label</a:t>
            </a:r>
          </a:p>
        </p:txBody>
      </p:sp>
      <p:sp>
        <p:nvSpPr>
          <p:cNvPr id="59" name="文本占位符 3"/>
          <p:cNvSpPr>
            <a:spLocks noGrp="1"/>
          </p:cNvSpPr>
          <p:nvPr>
            <p:ph type="body" sz="half" idx="52" hasCustomPrompt="1"/>
          </p:nvPr>
        </p:nvSpPr>
        <p:spPr>
          <a:xfrm>
            <a:off x="5079822" y="168844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0" name="文本占位符 3"/>
          <p:cNvSpPr>
            <a:spLocks noGrp="1"/>
          </p:cNvSpPr>
          <p:nvPr>
            <p:ph type="body" sz="half" idx="53" hasCustomPrompt="1"/>
          </p:nvPr>
        </p:nvSpPr>
        <p:spPr>
          <a:xfrm>
            <a:off x="5079822" y="219072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1" name="文本占位符 3"/>
          <p:cNvSpPr>
            <a:spLocks noGrp="1"/>
          </p:cNvSpPr>
          <p:nvPr>
            <p:ph type="body" sz="half" idx="54" hasCustomPrompt="1"/>
          </p:nvPr>
        </p:nvSpPr>
        <p:spPr>
          <a:xfrm>
            <a:off x="5079822" y="2693000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2" name="文本占位符 3"/>
          <p:cNvSpPr>
            <a:spLocks noGrp="1"/>
          </p:cNvSpPr>
          <p:nvPr>
            <p:ph type="body" sz="half" idx="55" hasCustomPrompt="1"/>
          </p:nvPr>
        </p:nvSpPr>
        <p:spPr>
          <a:xfrm>
            <a:off x="5079822" y="3195276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3" name="文本占位符 3"/>
          <p:cNvSpPr>
            <a:spLocks noGrp="1"/>
          </p:cNvSpPr>
          <p:nvPr>
            <p:ph type="body" sz="half" idx="56" hasCustomPrompt="1"/>
          </p:nvPr>
        </p:nvSpPr>
        <p:spPr>
          <a:xfrm>
            <a:off x="5079822" y="3697552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4" name="文本占位符 3"/>
          <p:cNvSpPr>
            <a:spLocks noGrp="1"/>
          </p:cNvSpPr>
          <p:nvPr>
            <p:ph type="body" sz="half" idx="57" hasCustomPrompt="1"/>
          </p:nvPr>
        </p:nvSpPr>
        <p:spPr>
          <a:xfrm>
            <a:off x="5079822" y="4199828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  <p:sp>
        <p:nvSpPr>
          <p:cNvPr id="65" name="文本占位符 3"/>
          <p:cNvSpPr>
            <a:spLocks noGrp="1"/>
          </p:cNvSpPr>
          <p:nvPr>
            <p:ph type="body" sz="half" idx="58" hasCustomPrompt="1"/>
          </p:nvPr>
        </p:nvSpPr>
        <p:spPr>
          <a:xfrm>
            <a:off x="5079822" y="4702104"/>
            <a:ext cx="2100139" cy="423687"/>
          </a:xfrm>
        </p:spPr>
        <p:txBody>
          <a:bodyPr anchor="ctr" anchorCtr="1">
            <a:normAutofit/>
          </a:bodyPr>
          <a:lstStyle>
            <a:lvl1pPr marL="0" indent="0" algn="ctr">
              <a:buNone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283510" indent="0">
              <a:buNone/>
              <a:defRPr sz="868"/>
            </a:lvl2pPr>
            <a:lvl3pPr marL="567019" indent="0">
              <a:buNone/>
              <a:defRPr sz="744"/>
            </a:lvl3pPr>
            <a:lvl4pPr marL="850529" indent="0">
              <a:buNone/>
              <a:defRPr sz="620"/>
            </a:lvl4pPr>
            <a:lvl5pPr marL="1134039" indent="0">
              <a:buNone/>
              <a:defRPr sz="620"/>
            </a:lvl5pPr>
            <a:lvl6pPr marL="1417549" indent="0">
              <a:buNone/>
              <a:defRPr sz="620"/>
            </a:lvl6pPr>
            <a:lvl7pPr marL="1701058" indent="0">
              <a:buNone/>
              <a:defRPr sz="620"/>
            </a:lvl7pPr>
            <a:lvl8pPr marL="1984568" indent="0">
              <a:buNone/>
              <a:defRPr sz="620"/>
            </a:lvl8pPr>
            <a:lvl9pPr marL="2268078" indent="0">
              <a:buNone/>
              <a:defRPr sz="620"/>
            </a:lvl9pPr>
          </a:lstStyle>
          <a:p>
            <a:pPr lvl="0"/>
            <a:r>
              <a:rPr lang="en-US" altLang="zh-CN" dirty="0" smtClean="0"/>
              <a:t>Click to add label</a:t>
            </a:r>
          </a:p>
        </p:txBody>
      </p:sp>
    </p:spTree>
    <p:extLst>
      <p:ext uri="{BB962C8B-B14F-4D97-AF65-F5344CB8AC3E}">
        <p14:creationId xmlns:p14="http://schemas.microsoft.com/office/powerpoint/2010/main" val="41832957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19728" y="283648"/>
            <a:ext cx="6520220" cy="10297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19728" y="1418240"/>
            <a:ext cx="6520220" cy="3380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19728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3E8D2-3E62-4C32-A4CD-6491A4F4DF6F}" type="datetimeFigureOut">
              <a:rPr lang="zh-CN" altLang="en-US" smtClean="0"/>
              <a:t>2019/9/6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504143" y="4937943"/>
            <a:ext cx="2551390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5339020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44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946D0B-219D-4942-BC9F-0F3ED30E321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3038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iming>
    <p:tnLst>
      <p:par>
        <p:cTn id="1" dur="indefinite" restart="never" nodeType="tmRoot"/>
      </p:par>
    </p:tnLst>
  </p:timing>
  <p:txStyles>
    <p:titleStyle>
      <a:lvl1pPr algn="l" defTabSz="567019" rtl="0" eaLnBrk="1" latinLnBrk="0" hangingPunct="1">
        <a:lnSpc>
          <a:spcPct val="90000"/>
        </a:lnSpc>
        <a:spcBef>
          <a:spcPct val="0"/>
        </a:spcBef>
        <a:buNone/>
        <a:defRPr sz="272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41755" indent="-141755" algn="l" defTabSz="567019" rtl="0" eaLnBrk="1" latinLnBrk="0" hangingPunct="1">
        <a:lnSpc>
          <a:spcPct val="90000"/>
        </a:lnSpc>
        <a:spcBef>
          <a:spcPts val="620"/>
        </a:spcBef>
        <a:buFont typeface="Arial" panose="020B0604020202020204" pitchFamily="34" charset="0"/>
        <a:buChar char="•"/>
        <a:defRPr sz="1736" kern="1200">
          <a:solidFill>
            <a:schemeClr val="tx1"/>
          </a:solidFill>
          <a:latin typeface="+mn-lt"/>
          <a:ea typeface="+mn-ea"/>
          <a:cs typeface="+mn-cs"/>
        </a:defRPr>
      </a:lvl1pPr>
      <a:lvl2pPr marL="425265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0877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240" kern="1200">
          <a:solidFill>
            <a:schemeClr val="tx1"/>
          </a:solidFill>
          <a:latin typeface="+mn-lt"/>
          <a:ea typeface="+mn-ea"/>
          <a:cs typeface="+mn-cs"/>
        </a:defRPr>
      </a:lvl3pPr>
      <a:lvl4pPr marL="99228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275794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55930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84281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212632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409833" indent="-141755" algn="l" defTabSz="567019" rtl="0" eaLnBrk="1" latinLnBrk="0" hangingPunct="1">
        <a:lnSpc>
          <a:spcPct val="90000"/>
        </a:lnSpc>
        <a:spcBef>
          <a:spcPts val="310"/>
        </a:spcBef>
        <a:buFont typeface="Arial" panose="020B0604020202020204" pitchFamily="34" charset="0"/>
        <a:buChar char="•"/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1pPr>
      <a:lvl2pPr marL="283510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2pPr>
      <a:lvl3pPr marL="56701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3pPr>
      <a:lvl4pPr marL="85052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4pPr>
      <a:lvl5pPr marL="113403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5pPr>
      <a:lvl6pPr marL="1417549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6pPr>
      <a:lvl7pPr marL="170105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7pPr>
      <a:lvl8pPr marL="198456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8pPr>
      <a:lvl9pPr marL="2268078" algn="l" defTabSz="567019" rtl="0" eaLnBrk="1" latinLnBrk="0" hangingPunct="1">
        <a:defRPr sz="111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283649"/>
            <a:ext cx="6520220" cy="102976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1418240"/>
            <a:ext cx="6520220" cy="3380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9/6/2019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4937943"/>
            <a:ext cx="2551390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4937943"/>
            <a:ext cx="1700927" cy="2836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3088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56" r:id="rId12"/>
    <p:sldLayoutId id="2147483685" r:id="rId13"/>
    <p:sldLayoutId id="2147483686" r:id="rId14"/>
    <p:sldLayoutId id="2147483687" r:id="rId15"/>
  </p:sldLayoutIdLst>
  <p:timing>
    <p:tnLst>
      <p:par>
        <p:cTn id="1" dur="indefinite" restart="never" nodeType="tmRoot"/>
      </p:par>
    </p:tnLst>
  </p:timing>
  <p:txStyles>
    <p:titleStyle>
      <a:lvl1pPr algn="l" defTabSz="710397" rtl="0" eaLnBrk="1" latinLnBrk="0" hangingPunct="1">
        <a:lnSpc>
          <a:spcPct val="90000"/>
        </a:lnSpc>
        <a:spcBef>
          <a:spcPct val="0"/>
        </a:spcBef>
        <a:buNone/>
        <a:defRPr sz="341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7599" indent="-177599" algn="l" defTabSz="710397" rtl="0" eaLnBrk="1" latinLnBrk="0" hangingPunct="1">
        <a:lnSpc>
          <a:spcPct val="90000"/>
        </a:lnSpc>
        <a:spcBef>
          <a:spcPts val="777"/>
        </a:spcBef>
        <a:buFont typeface="Arial" panose="020B0604020202020204" pitchFamily="34" charset="0"/>
        <a:buChar char="•"/>
        <a:defRPr sz="2175" kern="1200">
          <a:solidFill>
            <a:schemeClr val="tx1"/>
          </a:solidFill>
          <a:latin typeface="+mn-lt"/>
          <a:ea typeface="+mn-ea"/>
          <a:cs typeface="+mn-cs"/>
        </a:defRPr>
      </a:lvl1pPr>
      <a:lvl2pPr marL="532798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865" kern="1200">
          <a:solidFill>
            <a:schemeClr val="tx1"/>
          </a:solidFill>
          <a:latin typeface="+mn-lt"/>
          <a:ea typeface="+mn-ea"/>
          <a:cs typeface="+mn-cs"/>
        </a:defRPr>
      </a:lvl2pPr>
      <a:lvl3pPr marL="887997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554" kern="1200">
          <a:solidFill>
            <a:schemeClr val="tx1"/>
          </a:solidFill>
          <a:latin typeface="+mn-lt"/>
          <a:ea typeface="+mn-ea"/>
          <a:cs typeface="+mn-cs"/>
        </a:defRPr>
      </a:lvl3pPr>
      <a:lvl4pPr marL="1243195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598394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953593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308791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663990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3019189" indent="-177599" algn="l" defTabSz="710397" rtl="0" eaLnBrk="1" latinLnBrk="0" hangingPunct="1">
        <a:lnSpc>
          <a:spcPct val="90000"/>
        </a:lnSpc>
        <a:spcBef>
          <a:spcPts val="388"/>
        </a:spcBef>
        <a:buFont typeface="Arial" panose="020B0604020202020204" pitchFamily="34" charset="0"/>
        <a:buChar char="•"/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1pPr>
      <a:lvl2pPr marL="35519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2pPr>
      <a:lvl3pPr marL="710397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3pPr>
      <a:lvl4pPr marL="1065596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4pPr>
      <a:lvl5pPr marL="1420795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5pPr>
      <a:lvl6pPr marL="1775993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6pPr>
      <a:lvl7pPr marL="2131192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7pPr>
      <a:lvl8pPr marL="2486391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8pPr>
      <a:lvl9pPr marL="2841589" algn="l" defTabSz="710397" rtl="0" eaLnBrk="1" latinLnBrk="0" hangingPunct="1">
        <a:defRPr sz="13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24185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7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74442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8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124454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9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1740136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0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2235703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1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273129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2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323141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3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372700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4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42222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5" name="文本占位符 4"/>
          <p:cNvSpPr>
            <a:spLocks noGrp="1"/>
          </p:cNvSpPr>
          <p:nvPr>
            <p:ph type="body" sz="half" idx="2"/>
          </p:nvPr>
        </p:nvSpPr>
        <p:spPr>
          <a:xfrm>
            <a:off x="148696" y="47145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6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24185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7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74442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8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124454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9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1740136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0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2235703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1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273129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2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323141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3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372700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4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42222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5" name="文本占位符 4"/>
          <p:cNvSpPr>
            <a:spLocks noGrp="1"/>
          </p:cNvSpPr>
          <p:nvPr>
            <p:ph type="body" sz="half" idx="2"/>
          </p:nvPr>
        </p:nvSpPr>
        <p:spPr>
          <a:xfrm>
            <a:off x="2605710" y="47145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6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24185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7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74442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8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124454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9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1740136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0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2235703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1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273129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2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3231414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3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3727005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4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42222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95" name="文本占位符 4"/>
          <p:cNvSpPr>
            <a:spLocks noGrp="1"/>
          </p:cNvSpPr>
          <p:nvPr>
            <p:ph type="body" sz="half" idx="2"/>
          </p:nvPr>
        </p:nvSpPr>
        <p:spPr>
          <a:xfrm>
            <a:off x="5069536" y="4714500"/>
            <a:ext cx="1868400" cy="423687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38835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文本占位符 34"/>
          <p:cNvSpPr>
            <a:spLocks noGrp="1"/>
          </p:cNvSpPr>
          <p:nvPr>
            <p:ph type="body" sz="half" idx="2"/>
          </p:nvPr>
        </p:nvSpPr>
        <p:spPr>
          <a:xfrm>
            <a:off x="635193" y="132623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8" name="文本占位符 34"/>
          <p:cNvSpPr>
            <a:spLocks noGrp="1"/>
          </p:cNvSpPr>
          <p:nvPr>
            <p:ph type="body" sz="half" idx="2"/>
          </p:nvPr>
        </p:nvSpPr>
        <p:spPr>
          <a:xfrm>
            <a:off x="635193" y="1165685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9" name="文本占位符 34"/>
          <p:cNvSpPr>
            <a:spLocks noGrp="1"/>
          </p:cNvSpPr>
          <p:nvPr>
            <p:ph type="body" sz="half" idx="2"/>
          </p:nvPr>
        </p:nvSpPr>
        <p:spPr>
          <a:xfrm>
            <a:off x="635193" y="2198747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0" name="文本占位符 34"/>
          <p:cNvSpPr>
            <a:spLocks noGrp="1"/>
          </p:cNvSpPr>
          <p:nvPr>
            <p:ph type="body" sz="half" idx="2"/>
          </p:nvPr>
        </p:nvSpPr>
        <p:spPr>
          <a:xfrm>
            <a:off x="635193" y="3217849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1" name="文本占位符 34"/>
          <p:cNvSpPr>
            <a:spLocks noGrp="1"/>
          </p:cNvSpPr>
          <p:nvPr>
            <p:ph type="body" sz="half" idx="2"/>
          </p:nvPr>
        </p:nvSpPr>
        <p:spPr>
          <a:xfrm>
            <a:off x="635193" y="4243931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2" name="文本占位符 34"/>
          <p:cNvSpPr>
            <a:spLocks noGrp="1"/>
          </p:cNvSpPr>
          <p:nvPr>
            <p:ph type="body" sz="half" idx="2"/>
          </p:nvPr>
        </p:nvSpPr>
        <p:spPr>
          <a:xfrm>
            <a:off x="3092207" y="132623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3" name="文本占位符 34"/>
          <p:cNvSpPr>
            <a:spLocks noGrp="1"/>
          </p:cNvSpPr>
          <p:nvPr>
            <p:ph type="body" sz="half" idx="2"/>
          </p:nvPr>
        </p:nvSpPr>
        <p:spPr>
          <a:xfrm>
            <a:off x="3092207" y="1165685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4" name="文本占位符 34"/>
          <p:cNvSpPr>
            <a:spLocks noGrp="1"/>
          </p:cNvSpPr>
          <p:nvPr>
            <p:ph type="body" sz="half" idx="2"/>
          </p:nvPr>
        </p:nvSpPr>
        <p:spPr>
          <a:xfrm>
            <a:off x="3092207" y="2198747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5" name="文本占位符 34"/>
          <p:cNvSpPr>
            <a:spLocks noGrp="1"/>
          </p:cNvSpPr>
          <p:nvPr>
            <p:ph type="body" sz="half" idx="2"/>
          </p:nvPr>
        </p:nvSpPr>
        <p:spPr>
          <a:xfrm>
            <a:off x="3092207" y="3217849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6" name="文本占位符 34"/>
          <p:cNvSpPr>
            <a:spLocks noGrp="1"/>
          </p:cNvSpPr>
          <p:nvPr>
            <p:ph type="body" sz="half" idx="2"/>
          </p:nvPr>
        </p:nvSpPr>
        <p:spPr>
          <a:xfrm>
            <a:off x="3092207" y="4243931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7" name="文本占位符 34"/>
          <p:cNvSpPr>
            <a:spLocks noGrp="1"/>
          </p:cNvSpPr>
          <p:nvPr>
            <p:ph type="body" sz="half" idx="2"/>
          </p:nvPr>
        </p:nvSpPr>
        <p:spPr>
          <a:xfrm>
            <a:off x="5549221" y="132623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8" name="文本占位符 34"/>
          <p:cNvSpPr>
            <a:spLocks noGrp="1"/>
          </p:cNvSpPr>
          <p:nvPr>
            <p:ph type="body" sz="half" idx="2"/>
          </p:nvPr>
        </p:nvSpPr>
        <p:spPr>
          <a:xfrm>
            <a:off x="5549221" y="1165685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79" name="文本占位符 34"/>
          <p:cNvSpPr>
            <a:spLocks noGrp="1"/>
          </p:cNvSpPr>
          <p:nvPr>
            <p:ph type="body" sz="half" idx="2"/>
          </p:nvPr>
        </p:nvSpPr>
        <p:spPr>
          <a:xfrm>
            <a:off x="5549221" y="2198747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0" name="文本占位符 34"/>
          <p:cNvSpPr>
            <a:spLocks noGrp="1"/>
          </p:cNvSpPr>
          <p:nvPr>
            <p:ph type="body" sz="half" idx="2"/>
          </p:nvPr>
        </p:nvSpPr>
        <p:spPr>
          <a:xfrm>
            <a:off x="5549221" y="3217849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81" name="文本占位符 34"/>
          <p:cNvSpPr>
            <a:spLocks noGrp="1"/>
          </p:cNvSpPr>
          <p:nvPr>
            <p:ph type="body" sz="half" idx="2"/>
          </p:nvPr>
        </p:nvSpPr>
        <p:spPr>
          <a:xfrm>
            <a:off x="5549221" y="4243931"/>
            <a:ext cx="1368111" cy="921379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87253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占位符 31"/>
          <p:cNvSpPr>
            <a:spLocks noGrp="1"/>
          </p:cNvSpPr>
          <p:nvPr>
            <p:ph type="body" sz="half" idx="2"/>
          </p:nvPr>
        </p:nvSpPr>
        <p:spPr>
          <a:xfrm>
            <a:off x="677075" y="523511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4" name="文本占位符 31"/>
          <p:cNvSpPr>
            <a:spLocks noGrp="1"/>
          </p:cNvSpPr>
          <p:nvPr>
            <p:ph type="body" sz="half" idx="2"/>
          </p:nvPr>
        </p:nvSpPr>
        <p:spPr>
          <a:xfrm>
            <a:off x="3064288" y="523511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5" name="文本占位符 31"/>
          <p:cNvSpPr>
            <a:spLocks noGrp="1"/>
          </p:cNvSpPr>
          <p:nvPr>
            <p:ph type="body" sz="half" idx="2"/>
          </p:nvPr>
        </p:nvSpPr>
        <p:spPr>
          <a:xfrm>
            <a:off x="5528282" y="523511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6" name="文本占位符 31"/>
          <p:cNvSpPr>
            <a:spLocks noGrp="1"/>
          </p:cNvSpPr>
          <p:nvPr>
            <p:ph type="body" sz="half" idx="2"/>
          </p:nvPr>
        </p:nvSpPr>
        <p:spPr>
          <a:xfrm>
            <a:off x="677075" y="2910723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7" name="文本占位符 31"/>
          <p:cNvSpPr>
            <a:spLocks noGrp="1"/>
          </p:cNvSpPr>
          <p:nvPr>
            <p:ph type="body" sz="half" idx="2"/>
          </p:nvPr>
        </p:nvSpPr>
        <p:spPr>
          <a:xfrm>
            <a:off x="3064288" y="2910723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  <p:sp>
        <p:nvSpPr>
          <p:cNvPr id="68" name="文本占位符 31"/>
          <p:cNvSpPr>
            <a:spLocks noGrp="1"/>
          </p:cNvSpPr>
          <p:nvPr>
            <p:ph type="body" sz="half" idx="2"/>
          </p:nvPr>
        </p:nvSpPr>
        <p:spPr>
          <a:xfrm>
            <a:off x="5528282" y="2910723"/>
            <a:ext cx="1396030" cy="1926523"/>
          </a:xfrm>
        </p:spPr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75982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187</TotalTime>
  <Words>0</Words>
  <Application>Microsoft Office PowerPoint</Application>
  <PresentationFormat>自定义</PresentationFormat>
  <Paragraphs>0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</vt:i4>
      </vt:variant>
    </vt:vector>
  </HeadingPairs>
  <TitlesOfParts>
    <vt:vector size="10" baseType="lpstr">
      <vt:lpstr>等线</vt:lpstr>
      <vt:lpstr>等线 Light</vt:lpstr>
      <vt:lpstr>Arial</vt:lpstr>
      <vt:lpstr>Calibri</vt:lpstr>
      <vt:lpstr>Calibri Light</vt:lpstr>
      <vt:lpstr>自定义设计方案</vt:lpstr>
      <vt:lpstr>Office 主题​​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金雨欣</dc:creator>
  <cp:lastModifiedBy>周玉21</cp:lastModifiedBy>
  <cp:revision>18</cp:revision>
  <cp:lastPrinted>2018-09-10T08:04:33Z</cp:lastPrinted>
  <dcterms:created xsi:type="dcterms:W3CDTF">2018-09-10T07:25:06Z</dcterms:created>
  <dcterms:modified xsi:type="dcterms:W3CDTF">2019-09-06T05:34:00Z</dcterms:modified>
</cp:coreProperties>
</file>